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1" r:id="rId4"/>
    <p:sldId id="257" r:id="rId5"/>
    <p:sldId id="258" r:id="rId6"/>
    <p:sldId id="284" r:id="rId7"/>
    <p:sldId id="283" r:id="rId8"/>
    <p:sldId id="286" r:id="rId9"/>
    <p:sldId id="287" r:id="rId10"/>
    <p:sldId id="285" r:id="rId11"/>
    <p:sldId id="261" r:id="rId12"/>
    <p:sldId id="268" r:id="rId13"/>
    <p:sldId id="269" r:id="rId14"/>
    <p:sldId id="270" r:id="rId15"/>
    <p:sldId id="279" r:id="rId16"/>
    <p:sldId id="271" r:id="rId17"/>
    <p:sldId id="272" r:id="rId18"/>
    <p:sldId id="273" r:id="rId19"/>
    <p:sldId id="274" r:id="rId20"/>
    <p:sldId id="280" r:id="rId21"/>
    <p:sldId id="275" r:id="rId22"/>
    <p:sldId id="259" r:id="rId23"/>
    <p:sldId id="276" r:id="rId24"/>
    <p:sldId id="260" r:id="rId25"/>
    <p:sldId id="277" r:id="rId26"/>
    <p:sldId id="278" r:id="rId27"/>
    <p:sldId id="264" r:id="rId28"/>
    <p:sldId id="266" r:id="rId29"/>
    <p:sldId id="265" r:id="rId30"/>
  </p:sldIdLst>
  <p:sldSz cx="12192000" cy="6858000"/>
  <p:notesSz cx="6858000" cy="9144000"/>
  <p:embeddedFontLst>
    <p:embeddedFont>
      <p:font typeface="Segoe UI" panose="020B0502040204020203" pitchFamily="34" charset="0"/>
      <p:regular r:id="rId31"/>
      <p:bold r:id="rId32"/>
      <p:italic r:id="rId33"/>
      <p:boldItalic r:id="rId34"/>
    </p:embeddedFont>
    <p:embeddedFont>
      <p:font typeface="Segoe UI Black" panose="020B0A02040204020203" pitchFamily="34" charset="0"/>
      <p:bold r:id="rId35"/>
      <p:boldItalic r:id="rId36"/>
    </p:embeddedFont>
    <p:embeddedFont>
      <p:font typeface="OCR A Std" panose="020F0609000104060307" pitchFamily="49" charset="0"/>
      <p:regular r:id="rId37"/>
    </p:embeddedFont>
    <p:embeddedFont>
      <p:font typeface="Segoe UI Light" panose="020B0502040204020203" pitchFamily="34" charset="0"/>
      <p:regular r:id="rId38"/>
      <p:italic r:id="rId39"/>
    </p:embeddedFont>
    <p:embeddedFont>
      <p:font typeface="Cambria Math" panose="02040503050406030204" pitchFamily="18"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B8D432"/>
    <a:srgbClr val="1E1E1E"/>
    <a:srgbClr val="3E3E3E"/>
    <a:srgbClr val="7AC3E1"/>
    <a:srgbClr val="58B4D9"/>
    <a:srgbClr val="3999C6"/>
    <a:srgbClr val="FBD21A"/>
    <a:srgbClr val="FCCC15"/>
    <a:srgbClr val="FCD1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8" autoAdjust="0"/>
    <p:restoredTop sz="94660"/>
  </p:normalViewPr>
  <p:slideViewPr>
    <p:cSldViewPr snapToGrid="0">
      <p:cViewPr>
        <p:scale>
          <a:sx n="100" d="100"/>
          <a:sy n="100" d="100"/>
        </p:scale>
        <p:origin x="996"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p:cNvSpPr/>
          <p:nvPr/>
        </p:nvSpPr>
        <p:spPr>
          <a:xfrm>
            <a:off x="4069552" y="818332"/>
            <a:ext cx="7951871"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Freeform: Shape 330"/>
          <p:cNvSpPr/>
          <p:nvPr/>
        </p:nvSpPr>
        <p:spPr>
          <a:xfrm>
            <a:off x="6062677" y="211938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74930" y="5292429"/>
            <a:ext cx="1289583" cy="508849"/>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events</a:t>
            </a:r>
            <a:endParaRPr lang="en-US" sz="1400" dirty="0"/>
          </a:p>
        </p:txBody>
      </p:sp>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75215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55711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47761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653432" y="1426242"/>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3889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5875468" y="348561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5875468" y="503770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TextBox 327"/>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TextBox 328"/>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072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4996</TotalTime>
  <Words>564</Words>
  <Application>Microsoft Office PowerPoint</Application>
  <PresentationFormat>Widescreen</PresentationFormat>
  <Paragraphs>225</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Segoe UI</vt:lpstr>
      <vt:lpstr>Segoe UI Black</vt:lpstr>
      <vt:lpstr>OCR A Std</vt:lpstr>
      <vt:lpstr>Segoe UI Light</vt:lpstr>
      <vt:lpstr>Cambria Math</vt:lpstr>
      <vt:lpstr>Azure DevOps Theme</vt:lpstr>
      <vt:lpstr>IoT Template</vt:lpstr>
      <vt:lpstr>Agenda</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141</cp:revision>
  <dcterms:created xsi:type="dcterms:W3CDTF">2014-08-25T15:37:49Z</dcterms:created>
  <dcterms:modified xsi:type="dcterms:W3CDTF">2016-10-06T02:39:33Z</dcterms:modified>
</cp:coreProperties>
</file>